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  <p:sldId id="259" r:id="rId4"/>
    <p:sldId id="256" r:id="rId5"/>
    <p:sldId id="260" r:id="rId6"/>
    <p:sldId id="257" r:id="rId7"/>
    <p:sldId id="258" r:id="rId8"/>
  </p:sldIdLst>
  <p:sldSz cx="6858000" cy="9144000" type="screen4x3"/>
  <p:notesSz cx="6886575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00CC"/>
    <a:srgbClr val="FF99FF"/>
    <a:srgbClr val="FF9900"/>
    <a:srgbClr val="993300"/>
    <a:srgbClr val="66FF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956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CE00-02BE-46DC-BCA2-0C1FE53C2CD0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8806-FDDF-4EB3-86A4-07B133DB94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716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CE00-02BE-46DC-BCA2-0C1FE53C2CD0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8806-FDDF-4EB3-86A4-07B133DB94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34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CE00-02BE-46DC-BCA2-0C1FE53C2CD0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8806-FDDF-4EB3-86A4-07B133DB94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98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CE00-02BE-46DC-BCA2-0C1FE53C2CD0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8806-FDDF-4EB3-86A4-07B133DB94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20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CE00-02BE-46DC-BCA2-0C1FE53C2CD0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8806-FDDF-4EB3-86A4-07B133DB94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4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CE00-02BE-46DC-BCA2-0C1FE53C2CD0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8806-FDDF-4EB3-86A4-07B133DB94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10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CE00-02BE-46DC-BCA2-0C1FE53C2CD0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8806-FDDF-4EB3-86A4-07B133DB94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31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CE00-02BE-46DC-BCA2-0C1FE53C2CD0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8806-FDDF-4EB3-86A4-07B133DB94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29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CE00-02BE-46DC-BCA2-0C1FE53C2CD0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8806-FDDF-4EB3-86A4-07B133DB94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17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CE00-02BE-46DC-BCA2-0C1FE53C2CD0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8806-FDDF-4EB3-86A4-07B133DB94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89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ECE00-02BE-46DC-BCA2-0C1FE53C2CD0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8806-FDDF-4EB3-86A4-07B133DB94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29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ECE00-02BE-46DC-BCA2-0C1FE53C2CD0}" type="datetimeFigureOut">
              <a:rPr kumimoji="1" lang="ja-JP" altLang="en-US" smtClean="0"/>
              <a:t>2023/3/18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E8806-FDDF-4EB3-86A4-07B133DB94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01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12AFAB60-3EBB-D9DF-B985-D12BAE7999D5}"/>
              </a:ext>
            </a:extLst>
          </p:cNvPr>
          <p:cNvSpPr txBox="1">
            <a:spLocks/>
          </p:cNvSpPr>
          <p:nvPr/>
        </p:nvSpPr>
        <p:spPr>
          <a:xfrm>
            <a:off x="1166963" y="2034800"/>
            <a:ext cx="4565170" cy="946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</a:t>
            </a:r>
            <a:r>
              <a:rPr lang="en-US" altLang="ja-JP" sz="28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lang="ja-JP" altLang="en-US" sz="28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か月空けて）</a:t>
            </a:r>
            <a:endParaRPr lang="en-US" altLang="ja-JP" sz="28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lang="ja-JP" alt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回目･</a:t>
            </a:r>
            <a:r>
              <a:rPr lang="en-US" altLang="ja-JP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4</a:t>
            </a:r>
            <a:r>
              <a:rPr lang="ja-JP" alt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回目以降専用</a:t>
            </a:r>
            <a:endParaRPr lang="en-US" altLang="ja-JP" sz="2800" b="1" dirty="0">
              <a:solidFill>
                <a:srgbClr val="FF0000"/>
              </a:solidFill>
              <a:highlight>
                <a:srgbClr val="FFFF00"/>
              </a:highligh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E4D1BF0-3C83-FA39-1F22-380A93E9EF3B}"/>
              </a:ext>
            </a:extLst>
          </p:cNvPr>
          <p:cNvSpPr txBox="1">
            <a:spLocks/>
          </p:cNvSpPr>
          <p:nvPr/>
        </p:nvSpPr>
        <p:spPr>
          <a:xfrm>
            <a:off x="192961" y="145221"/>
            <a:ext cx="6650404" cy="199505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小児</a:t>
            </a:r>
            <a:r>
              <a:rPr lang="en-US" altLang="ja-JP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en-US" altLang="ja-JP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5-11</a:t>
            </a:r>
            <a:r>
              <a:rPr lang="ja-JP" altLang="en-US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</a:t>
            </a:r>
            <a:r>
              <a:rPr lang="en-US" altLang="ja-JP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)10μg</a:t>
            </a:r>
            <a:r>
              <a:rPr lang="ja-JP" altLang="en-US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含有　　　　　</a:t>
            </a:r>
            <a:endParaRPr lang="en-US" altLang="ja-JP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ｵﾐｸﾛﾝ</a:t>
            </a:r>
            <a:r>
              <a:rPr lang="en-US" altLang="ja-JP" sz="54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BA45</a:t>
            </a:r>
            <a:r>
              <a:rPr lang="ja-JP" altLang="en-US" sz="54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株対応</a:t>
            </a:r>
            <a:r>
              <a:rPr lang="en-US" altLang="ja-JP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</a:t>
            </a:r>
            <a:r>
              <a:rPr lang="ja-JP" altLang="en-US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価 </a:t>
            </a:r>
            <a:endParaRPr lang="en-US" altLang="ja-JP" sz="5400" b="1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(1.3ml</a:t>
            </a:r>
            <a:r>
              <a:rPr lang="ja-JP" altLang="en-US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で希釈</a:t>
            </a:r>
            <a:r>
              <a:rPr lang="en-US" altLang="ja-JP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endParaRPr lang="ja-JP" altLang="en-US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E4D1BF0-3C83-FA39-1F22-380A93E9EF3B}"/>
              </a:ext>
            </a:extLst>
          </p:cNvPr>
          <p:cNvSpPr txBox="1">
            <a:spLocks/>
          </p:cNvSpPr>
          <p:nvPr/>
        </p:nvSpPr>
        <p:spPr>
          <a:xfrm rot="19537988">
            <a:off x="-309022" y="970687"/>
            <a:ext cx="2252782" cy="7116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ja-JP" altLang="en-US" sz="32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en-US" altLang="ja-JP" sz="32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2023.3.29</a:t>
            </a:r>
            <a:r>
              <a:rPr lang="ja-JP" altLang="en-US" sz="32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endParaRPr lang="en-US" altLang="ja-JP" sz="3200" b="1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32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New</a:t>
            </a:r>
            <a:endParaRPr lang="ja-JP" altLang="en-US" sz="3200" b="1" dirty="0"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DC55BB2-57C3-93CE-4D18-0F26A9AEA7FB}"/>
              </a:ext>
            </a:extLst>
          </p:cNvPr>
          <p:cNvSpPr txBox="1">
            <a:spLocks/>
          </p:cNvSpPr>
          <p:nvPr/>
        </p:nvSpPr>
        <p:spPr>
          <a:xfrm>
            <a:off x="139410" y="2772956"/>
            <a:ext cx="6757506" cy="13022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7200" b="1" dirty="0">
                <a:solidFill>
                  <a:srgbClr val="FF99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小児</a:t>
            </a:r>
            <a:r>
              <a:rPr lang="ja-JP" altLang="en-US" sz="72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オミコロ号</a:t>
            </a:r>
          </a:p>
        </p:txBody>
      </p:sp>
    </p:spTree>
    <p:extLst>
      <p:ext uri="{BB962C8B-B14F-4D97-AF65-F5344CB8AC3E}">
        <p14:creationId xmlns:p14="http://schemas.microsoft.com/office/powerpoint/2010/main" val="2785254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12AFAB60-3EBB-D9DF-B985-D12BAE7999D5}"/>
              </a:ext>
            </a:extLst>
          </p:cNvPr>
          <p:cNvSpPr txBox="1">
            <a:spLocks/>
          </p:cNvSpPr>
          <p:nvPr/>
        </p:nvSpPr>
        <p:spPr>
          <a:xfrm>
            <a:off x="221536" y="2397873"/>
            <a:ext cx="6513174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コロワク号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E4D1BF0-3C83-FA39-1F22-380A93E9EF3B}"/>
              </a:ext>
            </a:extLst>
          </p:cNvPr>
          <p:cNvSpPr txBox="1">
            <a:spLocks/>
          </p:cNvSpPr>
          <p:nvPr/>
        </p:nvSpPr>
        <p:spPr>
          <a:xfrm>
            <a:off x="-571508" y="0"/>
            <a:ext cx="7403123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小児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en-US" altLang="ja-JP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5-11</a:t>
            </a:r>
            <a:r>
              <a:rPr lang="ja-JP" altLang="en-US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)10μg</a:t>
            </a: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含有</a:t>
            </a:r>
            <a:endParaRPr lang="en-US" altLang="ja-JP" sz="5400" b="1" dirty="0"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rgbClr val="0000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従来株</a:t>
            </a: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(1.3ml</a:t>
            </a: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で希釈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endParaRPr lang="ja-JP" altLang="en-US" sz="5400" b="1" dirty="0"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F220908-F5BD-4567-EA0A-3012214D2E8A}"/>
              </a:ext>
            </a:extLst>
          </p:cNvPr>
          <p:cNvSpPr txBox="1">
            <a:spLocks/>
          </p:cNvSpPr>
          <p:nvPr/>
        </p:nvSpPr>
        <p:spPr>
          <a:xfrm>
            <a:off x="172413" y="1598582"/>
            <a:ext cx="6611420" cy="6028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</a:t>
            </a:r>
            <a:r>
              <a:rPr lang="ja-JP" alt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回目･</a:t>
            </a:r>
            <a:r>
              <a:rPr lang="ja-JP" altLang="en-US" sz="28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</a:t>
            </a:r>
            <a:r>
              <a:rPr lang="en-US" altLang="ja-JP" sz="28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lang="ja-JP" altLang="en-US" sz="28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週間空けて）</a:t>
            </a:r>
            <a:r>
              <a:rPr lang="en-US" altLang="ja-JP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</a:t>
            </a:r>
            <a:r>
              <a:rPr lang="ja-JP" alt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回</a:t>
            </a:r>
            <a:r>
              <a:rPr lang="en-US" altLang="ja-JP" sz="28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ja-JP" alt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･</a:t>
            </a:r>
            <a:r>
              <a:rPr lang="en-US" altLang="ja-JP" sz="28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lang="ja-JP" alt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回目</a:t>
            </a:r>
            <a:r>
              <a:rPr lang="en-US" altLang="ja-JP" sz="28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r>
              <a:rPr lang="ja-JP" alt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目用</a:t>
            </a:r>
            <a:endParaRPr lang="en-US" altLang="ja-JP" sz="2800" b="1" dirty="0">
              <a:solidFill>
                <a:srgbClr val="FF0000"/>
              </a:solidFill>
              <a:highlight>
                <a:srgbClr val="FFFF00"/>
              </a:highligh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D5D83F70-10E9-ECC3-24FC-2197D9A56BD5}"/>
              </a:ext>
            </a:extLst>
          </p:cNvPr>
          <p:cNvSpPr txBox="1">
            <a:spLocks/>
          </p:cNvSpPr>
          <p:nvPr/>
        </p:nvSpPr>
        <p:spPr>
          <a:xfrm rot="19537988">
            <a:off x="-611362" y="2513450"/>
            <a:ext cx="1986616" cy="4731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ja-JP" altLang="en-US" sz="3200" b="1" dirty="0">
                <a:solidFill>
                  <a:srgbClr val="0000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従来株</a:t>
            </a:r>
          </a:p>
        </p:txBody>
      </p:sp>
    </p:spTree>
    <p:extLst>
      <p:ext uri="{BB962C8B-B14F-4D97-AF65-F5344CB8AC3E}">
        <p14:creationId xmlns:p14="http://schemas.microsoft.com/office/powerpoint/2010/main" val="101466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12AFAB60-3EBB-D9DF-B985-D12BAE7999D5}"/>
              </a:ext>
            </a:extLst>
          </p:cNvPr>
          <p:cNvSpPr txBox="1">
            <a:spLocks/>
          </p:cNvSpPr>
          <p:nvPr/>
        </p:nvSpPr>
        <p:spPr>
          <a:xfrm>
            <a:off x="221536" y="2397873"/>
            <a:ext cx="6513174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コロワク号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E4D1BF0-3C83-FA39-1F22-380A93E9EF3B}"/>
              </a:ext>
            </a:extLst>
          </p:cNvPr>
          <p:cNvSpPr txBox="1">
            <a:spLocks/>
          </p:cNvSpPr>
          <p:nvPr/>
        </p:nvSpPr>
        <p:spPr>
          <a:xfrm>
            <a:off x="-571508" y="0"/>
            <a:ext cx="7403123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小児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en-US" altLang="ja-JP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5-11</a:t>
            </a:r>
            <a:r>
              <a:rPr lang="ja-JP" altLang="en-US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)10μg</a:t>
            </a: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含有</a:t>
            </a:r>
            <a:endParaRPr lang="en-US" altLang="ja-JP" sz="5400" b="1" dirty="0"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rgbClr val="0000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従来株</a:t>
            </a: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(1.3ml</a:t>
            </a: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で希釈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endParaRPr lang="ja-JP" altLang="en-US" sz="5400" b="1" dirty="0"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2AFAB60-3EBB-D9DF-B985-D12BAE7999D5}"/>
              </a:ext>
            </a:extLst>
          </p:cNvPr>
          <p:cNvSpPr txBox="1">
            <a:spLocks/>
          </p:cNvSpPr>
          <p:nvPr/>
        </p:nvSpPr>
        <p:spPr>
          <a:xfrm>
            <a:off x="172413" y="6850648"/>
            <a:ext cx="6513174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コロワク号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E4D1BF0-3C83-FA39-1F22-380A93E9EF3B}"/>
              </a:ext>
            </a:extLst>
          </p:cNvPr>
          <p:cNvSpPr txBox="1">
            <a:spLocks/>
          </p:cNvSpPr>
          <p:nvPr/>
        </p:nvSpPr>
        <p:spPr>
          <a:xfrm>
            <a:off x="-571507" y="5093678"/>
            <a:ext cx="7403123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小児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en-US" altLang="ja-JP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5-11</a:t>
            </a:r>
            <a:r>
              <a:rPr lang="ja-JP" altLang="en-US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)10μg</a:t>
            </a: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含有</a:t>
            </a:r>
            <a:endParaRPr lang="en-US" altLang="ja-JP" sz="5400" b="1" dirty="0"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従来株 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(1.3ml</a:t>
            </a: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で希釈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endParaRPr lang="ja-JP" altLang="en-US" sz="5400" b="1" dirty="0"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F220908-F5BD-4567-EA0A-3012214D2E8A}"/>
              </a:ext>
            </a:extLst>
          </p:cNvPr>
          <p:cNvSpPr txBox="1">
            <a:spLocks/>
          </p:cNvSpPr>
          <p:nvPr/>
        </p:nvSpPr>
        <p:spPr>
          <a:xfrm>
            <a:off x="172413" y="1598582"/>
            <a:ext cx="6611420" cy="6028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</a:t>
            </a:r>
            <a:r>
              <a:rPr lang="ja-JP" alt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回目･</a:t>
            </a:r>
            <a:r>
              <a:rPr lang="ja-JP" altLang="en-US" sz="28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</a:t>
            </a:r>
            <a:r>
              <a:rPr lang="en-US" altLang="ja-JP" sz="28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lang="ja-JP" altLang="en-US" sz="28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週間空けて）</a:t>
            </a:r>
            <a:r>
              <a:rPr lang="en-US" altLang="ja-JP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</a:t>
            </a:r>
            <a:r>
              <a:rPr lang="ja-JP" alt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回</a:t>
            </a:r>
            <a:r>
              <a:rPr lang="en-US" altLang="ja-JP" sz="28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ja-JP" alt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･</a:t>
            </a:r>
            <a:r>
              <a:rPr lang="en-US" altLang="ja-JP" sz="28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lang="ja-JP" altLang="en-US" sz="28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回目</a:t>
            </a:r>
            <a:r>
              <a:rPr lang="en-US" altLang="ja-JP" sz="28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r>
              <a:rPr lang="ja-JP" alt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目用</a:t>
            </a:r>
            <a:endParaRPr lang="en-US" altLang="ja-JP" sz="2800" b="1" dirty="0">
              <a:solidFill>
                <a:srgbClr val="FF0000"/>
              </a:solidFill>
              <a:highlight>
                <a:srgbClr val="FFFF00"/>
              </a:highligh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D5D83F70-10E9-ECC3-24FC-2197D9A56BD5}"/>
              </a:ext>
            </a:extLst>
          </p:cNvPr>
          <p:cNvSpPr txBox="1">
            <a:spLocks/>
          </p:cNvSpPr>
          <p:nvPr/>
        </p:nvSpPr>
        <p:spPr>
          <a:xfrm rot="19537988">
            <a:off x="-611362" y="2513450"/>
            <a:ext cx="1986616" cy="4731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ja-JP" altLang="en-US" sz="3200" b="1" dirty="0">
                <a:solidFill>
                  <a:srgbClr val="0000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従来株</a:t>
            </a:r>
          </a:p>
        </p:txBody>
      </p:sp>
    </p:spTree>
    <p:extLst>
      <p:ext uri="{BB962C8B-B14F-4D97-AF65-F5344CB8AC3E}">
        <p14:creationId xmlns:p14="http://schemas.microsoft.com/office/powerpoint/2010/main" val="4151677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タイトル 1">
            <a:extLst>
              <a:ext uri="{FF2B5EF4-FFF2-40B4-BE49-F238E27FC236}">
                <a16:creationId xmlns:a16="http://schemas.microsoft.com/office/drawing/2014/main" id="{176E9CAC-FAA3-861F-AB4E-EE6E1AD17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1541124"/>
            <a:ext cx="5829300" cy="1598582"/>
          </a:xfrm>
        </p:spPr>
        <p:txBody>
          <a:bodyPr>
            <a:normAutofit fontScale="90000"/>
          </a:bodyPr>
          <a:lstStyle/>
          <a:p>
            <a:r>
              <a:rPr kumimoji="1" lang="ja-JP" altLang="en-US" sz="9600" b="1" dirty="0">
                <a:solidFill>
                  <a:srgbClr val="000099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インフル号</a:t>
            </a:r>
          </a:p>
        </p:txBody>
      </p:sp>
      <p:sp useBgFill="1">
        <p:nvSpPr>
          <p:cNvPr id="3" name="タイトル 1">
            <a:extLst>
              <a:ext uri="{FF2B5EF4-FFF2-40B4-BE49-F238E27FC236}">
                <a16:creationId xmlns:a16="http://schemas.microsoft.com/office/drawing/2014/main" id="{98C7B45D-DA57-0D1E-C7D3-937F6E5A1139}"/>
              </a:ext>
            </a:extLst>
          </p:cNvPr>
          <p:cNvSpPr txBox="1">
            <a:spLocks/>
          </p:cNvSpPr>
          <p:nvPr/>
        </p:nvSpPr>
        <p:spPr>
          <a:xfrm>
            <a:off x="514350" y="5720994"/>
            <a:ext cx="5829300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b="1">
                <a:solidFill>
                  <a:srgbClr val="000099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インフル号</a:t>
            </a:r>
            <a:endParaRPr lang="ja-JP" altLang="en-US" sz="9600" b="1" dirty="0">
              <a:solidFill>
                <a:srgbClr val="000099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2598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12AFAB60-3EBB-D9DF-B985-D12BAE7999D5}"/>
              </a:ext>
            </a:extLst>
          </p:cNvPr>
          <p:cNvSpPr txBox="1">
            <a:spLocks/>
          </p:cNvSpPr>
          <p:nvPr/>
        </p:nvSpPr>
        <p:spPr>
          <a:xfrm>
            <a:off x="172413" y="1616294"/>
            <a:ext cx="6513174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コロワク号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E4D1BF0-3C83-FA39-1F22-380A93E9EF3B}"/>
              </a:ext>
            </a:extLst>
          </p:cNvPr>
          <p:cNvSpPr txBox="1">
            <a:spLocks/>
          </p:cNvSpPr>
          <p:nvPr/>
        </p:nvSpPr>
        <p:spPr>
          <a:xfrm>
            <a:off x="-580306" y="52755"/>
            <a:ext cx="7403123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小児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en-US" altLang="ja-JP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5-11</a:t>
            </a:r>
            <a:r>
              <a:rPr lang="ja-JP" altLang="en-US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)10μg</a:t>
            </a: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含有</a:t>
            </a:r>
            <a:endParaRPr lang="en-US" altLang="ja-JP" sz="5400" b="1" dirty="0"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従来株 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(1.3ml</a:t>
            </a: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で希釈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endParaRPr lang="ja-JP" altLang="en-US" sz="5400" b="1" dirty="0"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2AFAB60-3EBB-D9DF-B985-D12BAE7999D5}"/>
              </a:ext>
            </a:extLst>
          </p:cNvPr>
          <p:cNvSpPr txBox="1">
            <a:spLocks/>
          </p:cNvSpPr>
          <p:nvPr/>
        </p:nvSpPr>
        <p:spPr>
          <a:xfrm>
            <a:off x="172413" y="6850648"/>
            <a:ext cx="6513174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コロワク号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E4D1BF0-3C83-FA39-1F22-380A93E9EF3B}"/>
              </a:ext>
            </a:extLst>
          </p:cNvPr>
          <p:cNvSpPr txBox="1">
            <a:spLocks/>
          </p:cNvSpPr>
          <p:nvPr/>
        </p:nvSpPr>
        <p:spPr>
          <a:xfrm>
            <a:off x="-571507" y="5093678"/>
            <a:ext cx="7403123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小児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en-US" altLang="ja-JP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5-11</a:t>
            </a:r>
            <a:r>
              <a:rPr lang="ja-JP" altLang="en-US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)10μg</a:t>
            </a: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含有</a:t>
            </a:r>
            <a:endParaRPr lang="en-US" altLang="ja-JP" sz="5400" b="1" dirty="0"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従来株 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(1.3ml</a:t>
            </a: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で希釈</a:t>
            </a:r>
            <a:r>
              <a:rPr lang="en-US" altLang="ja-JP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  <a:endParaRPr lang="ja-JP" altLang="en-US" sz="5400" b="1" dirty="0"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1013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D19356E2-9983-C618-461F-B712E9A8E6E7}"/>
              </a:ext>
            </a:extLst>
          </p:cNvPr>
          <p:cNvSpPr txBox="1">
            <a:spLocks/>
          </p:cNvSpPr>
          <p:nvPr/>
        </p:nvSpPr>
        <p:spPr>
          <a:xfrm>
            <a:off x="172413" y="6275798"/>
            <a:ext cx="6513174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オミコロ号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12AFAB60-3EBB-D9DF-B985-D12BAE7999D5}"/>
              </a:ext>
            </a:extLst>
          </p:cNvPr>
          <p:cNvSpPr txBox="1">
            <a:spLocks/>
          </p:cNvSpPr>
          <p:nvPr/>
        </p:nvSpPr>
        <p:spPr>
          <a:xfrm>
            <a:off x="172413" y="1899266"/>
            <a:ext cx="6513174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b="1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オミコロ号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E4D1BF0-3C83-FA39-1F22-380A93E9EF3B}"/>
              </a:ext>
            </a:extLst>
          </p:cNvPr>
          <p:cNvSpPr txBox="1">
            <a:spLocks/>
          </p:cNvSpPr>
          <p:nvPr/>
        </p:nvSpPr>
        <p:spPr>
          <a:xfrm>
            <a:off x="-87925" y="477553"/>
            <a:ext cx="7069014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en-US" altLang="ja-JP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BA4-5</a:t>
            </a:r>
            <a:r>
              <a:rPr lang="ja-JP" altLang="en-US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＋従来</a:t>
            </a:r>
            <a:r>
              <a:rPr lang="en-US" altLang="ja-JP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en-US" altLang="ja-JP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12</a:t>
            </a:r>
            <a:r>
              <a:rPr lang="ja-JP" altLang="en-US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歳～</a:t>
            </a:r>
            <a:r>
              <a:rPr lang="en-US" altLang="ja-JP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	</a:t>
            </a:r>
          </a:p>
          <a:p>
            <a:pPr>
              <a:lnSpc>
                <a:spcPct val="110000"/>
              </a:lnSpc>
            </a:pPr>
            <a:r>
              <a:rPr lang="ja-JP" altLang="en-US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希釈不要  </a:t>
            </a:r>
            <a:r>
              <a:rPr lang="en-US" altLang="ja-JP" sz="36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30</a:t>
            </a:r>
            <a:r>
              <a:rPr lang="ja-JP" altLang="en-US" sz="36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㎍含有　</a:t>
            </a:r>
            <a:r>
              <a:rPr lang="en-US" altLang="ja-JP" sz="36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lang="ja-JP" altLang="en-US" sz="36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回目以降専用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AE4D1BF0-3C83-FA39-1F22-380A93E9EF3B}"/>
              </a:ext>
            </a:extLst>
          </p:cNvPr>
          <p:cNvSpPr txBox="1">
            <a:spLocks/>
          </p:cNvSpPr>
          <p:nvPr/>
        </p:nvSpPr>
        <p:spPr>
          <a:xfrm>
            <a:off x="-105510" y="4850260"/>
            <a:ext cx="7069014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en-US" altLang="ja-JP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BA1</a:t>
            </a:r>
            <a:r>
              <a:rPr lang="ja-JP" altLang="en-US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＋従来</a:t>
            </a:r>
            <a:r>
              <a:rPr lang="en-US" altLang="ja-JP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en-US" altLang="ja-JP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12</a:t>
            </a:r>
            <a:r>
              <a:rPr lang="ja-JP" altLang="en-US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歳～</a:t>
            </a:r>
            <a:r>
              <a:rPr lang="en-US" altLang="ja-JP" sz="54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ja-JP" altLang="en-US" sz="54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希釈不要</a:t>
            </a:r>
            <a:r>
              <a:rPr lang="ja-JP" altLang="en-US" sz="30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en-US" altLang="ja-JP" sz="30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30</a:t>
            </a:r>
            <a:r>
              <a:rPr lang="ja-JP" altLang="en-US" sz="3000" b="1" dirty="0">
                <a:solidFill>
                  <a:schemeClr val="bg2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㎍含有　</a:t>
            </a:r>
            <a:r>
              <a:rPr lang="en-US" altLang="ja-JP" sz="36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lang="ja-JP" altLang="en-US" sz="3600" b="1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回目以降専用</a:t>
            </a:r>
          </a:p>
        </p:txBody>
      </p:sp>
    </p:spTree>
    <p:extLst>
      <p:ext uri="{BB962C8B-B14F-4D97-AF65-F5344CB8AC3E}">
        <p14:creationId xmlns:p14="http://schemas.microsoft.com/office/powerpoint/2010/main" val="2107242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12AFAB60-3EBB-D9DF-B985-D12BAE7999D5}"/>
              </a:ext>
            </a:extLst>
          </p:cNvPr>
          <p:cNvSpPr txBox="1">
            <a:spLocks/>
          </p:cNvSpPr>
          <p:nvPr/>
        </p:nvSpPr>
        <p:spPr>
          <a:xfrm>
            <a:off x="285429" y="2211207"/>
            <a:ext cx="6513174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コロワク号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AE4D1BF0-3C83-FA39-1F22-380A93E9EF3B}"/>
              </a:ext>
            </a:extLst>
          </p:cNvPr>
          <p:cNvSpPr txBox="1">
            <a:spLocks/>
          </p:cNvSpPr>
          <p:nvPr/>
        </p:nvSpPr>
        <p:spPr>
          <a:xfrm>
            <a:off x="-756156" y="559743"/>
            <a:ext cx="7807569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乳幼児</a:t>
            </a:r>
            <a:r>
              <a:rPr lang="ja-JP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en-US" altLang="ja-JP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en-US" altLang="ja-JP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6</a:t>
            </a:r>
            <a:r>
              <a:rPr lang="ja-JP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か月</a:t>
            </a:r>
            <a:r>
              <a:rPr lang="en-US" altLang="ja-JP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-4</a:t>
            </a:r>
            <a:r>
              <a:rPr lang="ja-JP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</a:t>
            </a:r>
            <a:r>
              <a:rPr lang="en-US" altLang="ja-JP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 3μg</a:t>
            </a:r>
            <a:r>
              <a:rPr lang="ja-JP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含有</a:t>
            </a:r>
            <a:endParaRPr lang="en-US" altLang="ja-JP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従来株 </a:t>
            </a:r>
            <a:r>
              <a:rPr lang="en-US" altLang="ja-JP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en-US" altLang="ja-JP" sz="5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2.2ml</a:t>
            </a:r>
            <a:r>
              <a:rPr lang="ja-JP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で希釈</a:t>
            </a:r>
            <a:r>
              <a:rPr lang="en-US" altLang="ja-JP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ja-JP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lang="en-US" altLang="ja-JP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</a:t>
            </a:r>
            <a:r>
              <a:rPr lang="ja-JP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歳大腿</a:t>
            </a:r>
            <a:r>
              <a:rPr lang="en-US" altLang="ja-JP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, </a:t>
            </a:r>
            <a:r>
              <a:rPr lang="ja-JP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lang="en-US" altLang="ja-JP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lang="ja-JP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歳～三角筋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12AFAB60-3EBB-D9DF-B985-D12BAE7999D5}"/>
              </a:ext>
            </a:extLst>
          </p:cNvPr>
          <p:cNvSpPr txBox="1">
            <a:spLocks/>
          </p:cNvSpPr>
          <p:nvPr/>
        </p:nvSpPr>
        <p:spPr>
          <a:xfrm>
            <a:off x="303911" y="6823464"/>
            <a:ext cx="6513174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コロワク号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AE4D1BF0-3C83-FA39-1F22-380A93E9EF3B}"/>
              </a:ext>
            </a:extLst>
          </p:cNvPr>
          <p:cNvSpPr txBox="1">
            <a:spLocks/>
          </p:cNvSpPr>
          <p:nvPr/>
        </p:nvSpPr>
        <p:spPr>
          <a:xfrm>
            <a:off x="-105510" y="5224882"/>
            <a:ext cx="7227277" cy="15985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5400" b="1" dirty="0"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乳幼児</a:t>
            </a:r>
            <a:r>
              <a:rPr lang="ja-JP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en-US" altLang="ja-JP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en-US" altLang="ja-JP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6</a:t>
            </a:r>
            <a:r>
              <a:rPr lang="ja-JP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か月</a:t>
            </a:r>
            <a:r>
              <a:rPr lang="en-US" altLang="ja-JP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-4</a:t>
            </a:r>
            <a:r>
              <a:rPr lang="ja-JP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</a:t>
            </a:r>
            <a:r>
              <a:rPr lang="en-US" altLang="ja-JP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 3μg</a:t>
            </a:r>
            <a:r>
              <a:rPr lang="ja-JP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含有</a:t>
            </a:r>
            <a:endParaRPr lang="en-US" altLang="ja-JP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従来株 </a:t>
            </a:r>
            <a:r>
              <a:rPr lang="en-US" altLang="ja-JP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(</a:t>
            </a:r>
            <a:r>
              <a:rPr lang="en-US" altLang="ja-JP" sz="5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2.2ml</a:t>
            </a:r>
            <a:r>
              <a:rPr lang="ja-JP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で希釈</a:t>
            </a:r>
            <a:r>
              <a:rPr lang="en-US" altLang="ja-JP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ja-JP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</a:t>
            </a:r>
            <a:r>
              <a:rPr lang="en-US" altLang="ja-JP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</a:t>
            </a:r>
            <a:r>
              <a:rPr lang="ja-JP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歳大腿</a:t>
            </a:r>
            <a:r>
              <a:rPr lang="en-US" altLang="ja-JP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, </a:t>
            </a:r>
            <a:r>
              <a:rPr lang="ja-JP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lang="en-US" altLang="ja-JP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lang="ja-JP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歳～三角筋</a:t>
            </a:r>
          </a:p>
        </p:txBody>
      </p:sp>
    </p:spTree>
    <p:extLst>
      <p:ext uri="{BB962C8B-B14F-4D97-AF65-F5344CB8AC3E}">
        <p14:creationId xmlns:p14="http://schemas.microsoft.com/office/powerpoint/2010/main" val="2735718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557</TotalTime>
  <Words>252</Words>
  <Application>Microsoft Office PowerPoint</Application>
  <PresentationFormat>画面に合わせる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HGS創英角ﾎﾟｯﾌﾟ体</vt:lpstr>
      <vt:lpstr>HG創英角ｺﾞｼｯｸUB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インフル号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インフル号</dc:title>
  <dc:creator>伊藤 博道</dc:creator>
  <cp:lastModifiedBy>伊藤 博道</cp:lastModifiedBy>
  <cp:revision>24</cp:revision>
  <cp:lastPrinted>2023-03-18T11:10:39Z</cp:lastPrinted>
  <dcterms:created xsi:type="dcterms:W3CDTF">2022-10-05T12:20:24Z</dcterms:created>
  <dcterms:modified xsi:type="dcterms:W3CDTF">2023-03-18T11:11:34Z</dcterms:modified>
</cp:coreProperties>
</file>